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1" r:id="rId6"/>
    <p:sldId id="263" r:id="rId7"/>
    <p:sldId id="273" r:id="rId8"/>
    <p:sldId id="274" r:id="rId9"/>
    <p:sldId id="275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9EBF-E65D-4D7C-B22D-F74F8E1B16C0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8BB9-8AFE-4677-9EDC-CC23F3A9A0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03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9EBF-E65D-4D7C-B22D-F74F8E1B16C0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8BB9-8AFE-4677-9EDC-CC23F3A9A0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79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9EBF-E65D-4D7C-B22D-F74F8E1B16C0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8BB9-8AFE-4677-9EDC-CC23F3A9A0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52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9EBF-E65D-4D7C-B22D-F74F8E1B16C0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8BB9-8AFE-4677-9EDC-CC23F3A9A0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11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9EBF-E65D-4D7C-B22D-F74F8E1B16C0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8BB9-8AFE-4677-9EDC-CC23F3A9A0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30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9EBF-E65D-4D7C-B22D-F74F8E1B16C0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8BB9-8AFE-4677-9EDC-CC23F3A9A0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85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9EBF-E65D-4D7C-B22D-F74F8E1B16C0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8BB9-8AFE-4677-9EDC-CC23F3A9A0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83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9EBF-E65D-4D7C-B22D-F74F8E1B16C0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8BB9-8AFE-4677-9EDC-CC23F3A9A0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44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9EBF-E65D-4D7C-B22D-F74F8E1B16C0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8BB9-8AFE-4677-9EDC-CC23F3A9A0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48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9EBF-E65D-4D7C-B22D-F74F8E1B16C0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8BB9-8AFE-4677-9EDC-CC23F3A9A0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94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9EBF-E65D-4D7C-B22D-F74F8E1B16C0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8BB9-8AFE-4677-9EDC-CC23F3A9A0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19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19EBF-E65D-4D7C-B22D-F74F8E1B16C0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C8BB9-8AFE-4677-9EDC-CC23F3A9A0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24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94978"/>
          </a:xfrm>
        </p:spPr>
        <p:txBody>
          <a:bodyPr>
            <a:normAutofit/>
          </a:bodyPr>
          <a:lstStyle/>
          <a:p>
            <a:r>
              <a:rPr lang="de-DE" sz="3600" b="1" dirty="0" smtClean="0"/>
              <a:t>Einsatz digitaler Sprachassistenten für Menschen mit </a:t>
            </a:r>
            <a:r>
              <a:rPr lang="de-DE" sz="3600" b="1" dirty="0"/>
              <a:t>körperlichen Beeinträchtigungen </a:t>
            </a:r>
            <a:r>
              <a:rPr lang="de-DE" sz="3600" b="1" dirty="0" smtClean="0"/>
              <a:t/>
            </a:r>
            <a:br>
              <a:rPr lang="de-DE" sz="3600" b="1" dirty="0" smtClean="0"/>
            </a:br>
            <a:r>
              <a:rPr lang="de-DE" sz="3600" b="1" dirty="0" smtClean="0"/>
              <a:t>am Beispiel von Alexa</a:t>
            </a:r>
            <a:endParaRPr lang="de-DE" sz="36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16908" y="5068374"/>
            <a:ext cx="10462054" cy="1655762"/>
          </a:xfrm>
        </p:spPr>
        <p:txBody>
          <a:bodyPr>
            <a:normAutofit/>
          </a:bodyPr>
          <a:lstStyle/>
          <a:p>
            <a:endParaRPr lang="de-DE" sz="1400" dirty="0" smtClean="0"/>
          </a:p>
          <a:p>
            <a:endParaRPr lang="de-DE" sz="1400" dirty="0"/>
          </a:p>
          <a:p>
            <a:endParaRPr lang="de-DE" sz="1400" dirty="0" smtClean="0"/>
          </a:p>
          <a:p>
            <a:pPr algn="r"/>
            <a:r>
              <a:rPr lang="de-DE" sz="1400" dirty="0" smtClean="0"/>
              <a:t>24.06.2021</a:t>
            </a:r>
            <a:endParaRPr lang="de-DE" sz="1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92" y="2994455"/>
            <a:ext cx="2263345" cy="226334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3154406"/>
            <a:ext cx="3155091" cy="210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751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492" y="1394791"/>
            <a:ext cx="2743200" cy="3829050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CAMILLA WIECK</a:t>
            </a:r>
          </a:p>
          <a:p>
            <a:pPr marL="0" indent="0">
              <a:buNone/>
            </a:pPr>
            <a:r>
              <a:rPr lang="de-DE" dirty="0" smtClean="0"/>
              <a:t>IFB-Stiftung</a:t>
            </a:r>
          </a:p>
          <a:p>
            <a:pPr marL="0" indent="0">
              <a:buNone/>
            </a:pPr>
            <a:r>
              <a:rPr lang="de-DE" dirty="0" smtClean="0"/>
              <a:t>Sekretariat des Vorstandsvorsitzenden und </a:t>
            </a:r>
          </a:p>
          <a:p>
            <a:pPr marL="0" indent="0">
              <a:buNone/>
            </a:pPr>
            <a:r>
              <a:rPr lang="de-DE" dirty="0" smtClean="0"/>
              <a:t>Fachbereich Volunteering </a:t>
            </a:r>
          </a:p>
          <a:p>
            <a:pPr marL="0" indent="0">
              <a:buNone/>
            </a:pPr>
            <a:r>
              <a:rPr lang="de-DE" dirty="0" smtClean="0"/>
              <a:t>begeisterte </a:t>
            </a:r>
            <a:r>
              <a:rPr lang="de-DE" dirty="0" smtClean="0"/>
              <a:t>Alexa-Nutzerin</a:t>
            </a:r>
          </a:p>
          <a:p>
            <a:endParaRPr lang="de-DE" dirty="0"/>
          </a:p>
        </p:txBody>
      </p:sp>
      <p:pic>
        <p:nvPicPr>
          <p:cNvPr id="2049" name="Grafik 7" descr="IFB-Stiftung_Dru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14151"/>
          <a:stretch>
            <a:fillRect/>
          </a:stretch>
        </p:blipFill>
        <p:spPr bwMode="auto">
          <a:xfrm>
            <a:off x="290212" y="188118"/>
            <a:ext cx="1463675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0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Definition: Amazon Echo „Alexa“</a:t>
            </a:r>
            <a:endParaRPr lang="de-DE" b="1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künstliche Intelligenz - dient als sprachgesteuerte, cloudbasierte  </a:t>
            </a:r>
            <a:r>
              <a:rPr lang="de-DE" dirty="0"/>
              <a:t>persönlichen </a:t>
            </a:r>
            <a:r>
              <a:rPr lang="de-DE" dirty="0" smtClean="0"/>
              <a:t>Assistentin „Alexa“</a:t>
            </a:r>
          </a:p>
          <a:p>
            <a:r>
              <a:rPr lang="de-DE" dirty="0" smtClean="0"/>
              <a:t>individualisierbar durch Skills und Hardware</a:t>
            </a:r>
          </a:p>
          <a:p>
            <a:r>
              <a:rPr lang="de-DE" dirty="0" smtClean="0"/>
              <a:t>Hersteller</a:t>
            </a:r>
            <a:r>
              <a:rPr lang="de-DE" dirty="0"/>
              <a:t>: US-Unternehmen </a:t>
            </a:r>
            <a:r>
              <a:rPr lang="de-DE" dirty="0" smtClean="0"/>
              <a:t>Amazon, seit </a:t>
            </a:r>
            <a:r>
              <a:rPr lang="de-DE" dirty="0"/>
              <a:t>dem 26. Oktober 2016 in Deutschland </a:t>
            </a:r>
            <a:r>
              <a:rPr lang="de-DE" dirty="0" smtClean="0"/>
              <a:t>auf dem Markt</a:t>
            </a:r>
            <a:endParaRPr lang="de-DE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61" y="2372497"/>
            <a:ext cx="4596713" cy="3064475"/>
          </a:xfrm>
        </p:spPr>
      </p:pic>
    </p:spTree>
    <p:extLst>
      <p:ext uri="{BB962C8B-B14F-4D97-AF65-F5344CB8AC3E}">
        <p14:creationId xmlns:p14="http://schemas.microsoft.com/office/powerpoint/2010/main" val="4827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0000"/>
                </a:solidFill>
              </a:rPr>
              <a:t>Bestmögliche Nutzung für </a:t>
            </a:r>
            <a:br>
              <a:rPr lang="de-DE" b="1" dirty="0" smtClean="0">
                <a:solidFill>
                  <a:srgbClr val="000000"/>
                </a:solidFill>
              </a:rPr>
            </a:br>
            <a:r>
              <a:rPr lang="de-DE" b="1" dirty="0" smtClean="0">
                <a:solidFill>
                  <a:srgbClr val="000000"/>
                </a:solidFill>
              </a:rPr>
              <a:t>Menschen mit Einschränkungen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Individualisierung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Komfort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Sicherheit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Grenzen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40" y="2732825"/>
            <a:ext cx="3957280" cy="2712386"/>
          </a:xfrm>
        </p:spPr>
      </p:pic>
    </p:spTree>
    <p:extLst>
      <p:ext uri="{BB962C8B-B14F-4D97-AF65-F5344CB8AC3E}">
        <p14:creationId xmlns:p14="http://schemas.microsoft.com/office/powerpoint/2010/main" val="1943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Individualisierung durch …</a:t>
            </a:r>
            <a:endParaRPr lang="de-DE" b="1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de-DE" dirty="0"/>
          </a:p>
          <a:p>
            <a:r>
              <a:rPr lang="de-DE" b="1" dirty="0" smtClean="0"/>
              <a:t>Blueprints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Vorlagen</a:t>
            </a:r>
            <a:r>
              <a:rPr lang="de-DE" dirty="0"/>
              <a:t>, mit denen Sie sehr einfach und ohne Vorkenntnisse eigene Skills erstellen und sie individuell anpassen können</a:t>
            </a:r>
            <a:r>
              <a:rPr lang="de-DE" dirty="0" smtClean="0"/>
              <a:t>. 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„</a:t>
            </a:r>
            <a:r>
              <a:rPr lang="de-DE" dirty="0"/>
              <a:t>Meine Antworten</a:t>
            </a:r>
            <a:r>
              <a:rPr lang="de-DE" dirty="0" smtClean="0"/>
              <a:t>“ - Passen </a:t>
            </a:r>
            <a:r>
              <a:rPr lang="de-DE" dirty="0"/>
              <a:t>Sie Alexas Antworten auf Ihre Fragen an.</a:t>
            </a:r>
          </a:p>
          <a:p>
            <a:pPr marL="0" indent="0">
              <a:buNone/>
            </a:pPr>
            <a:r>
              <a:rPr lang="de-DE" dirty="0" smtClean="0"/>
              <a:t>„</a:t>
            </a:r>
            <a:r>
              <a:rPr lang="de-DE" dirty="0"/>
              <a:t>Babysitter“ (Name kann geändert werden</a:t>
            </a:r>
            <a:r>
              <a:rPr lang="de-DE" dirty="0" smtClean="0"/>
              <a:t>) - Tägliche </a:t>
            </a:r>
            <a:r>
              <a:rPr lang="de-DE" dirty="0"/>
              <a:t>Abläufe, Allergien und </a:t>
            </a:r>
            <a:r>
              <a:rPr lang="de-DE" dirty="0" smtClean="0"/>
              <a:t>Medikamente, Ablageorte </a:t>
            </a:r>
            <a:r>
              <a:rPr lang="de-DE" dirty="0"/>
              <a:t>bestimmter Dinge, </a:t>
            </a:r>
            <a:r>
              <a:rPr lang="de-DE" dirty="0" smtClean="0"/>
              <a:t>Ablaufbeschreibungen </a:t>
            </a:r>
            <a:r>
              <a:rPr lang="de-DE" dirty="0"/>
              <a:t>für zu erledigende Routinen, </a:t>
            </a:r>
            <a:r>
              <a:rPr lang="de-DE" dirty="0" smtClean="0"/>
              <a:t>Informationen </a:t>
            </a:r>
            <a:r>
              <a:rPr lang="de-DE" dirty="0"/>
              <a:t>zu Notfallkontakten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b="1" dirty="0" smtClean="0"/>
              <a:t>Kalenderverknüpfung</a:t>
            </a:r>
          </a:p>
          <a:p>
            <a:pPr marL="0" indent="0">
              <a:buNone/>
            </a:pPr>
            <a:r>
              <a:rPr lang="de-DE" dirty="0"/>
              <a:t>Über die Alexa-App können die Kalender von Google, Microsoft oder Apple verknüpft werden</a:t>
            </a:r>
            <a:r>
              <a:rPr lang="de-DE" dirty="0" smtClean="0"/>
              <a:t>. Nutzung</a:t>
            </a:r>
            <a:r>
              <a:rPr lang="de-DE" dirty="0"/>
              <a:t>: </a:t>
            </a:r>
            <a:r>
              <a:rPr lang="de-DE" dirty="0" smtClean="0"/>
              <a:t>z. B. Dienstpläne</a:t>
            </a:r>
            <a:endParaRPr lang="de-DE" dirty="0"/>
          </a:p>
          <a:p>
            <a:endParaRPr lang="de-DE" b="1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24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950" y="2444180"/>
            <a:ext cx="4544607" cy="26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Komfort </a:t>
            </a:r>
            <a:r>
              <a:rPr lang="de-DE" b="1" dirty="0"/>
              <a:t>durch </a:t>
            </a:r>
            <a:r>
              <a:rPr lang="de-DE" b="1" dirty="0" smtClean="0"/>
              <a:t>… 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dirty="0" smtClean="0"/>
          </a:p>
          <a:p>
            <a:r>
              <a:rPr lang="de-DE" dirty="0"/>
              <a:t>Übersetzungen </a:t>
            </a:r>
            <a:r>
              <a:rPr lang="de-DE" sz="2000" dirty="0"/>
              <a:t>(Sprachbarrieren mit Assistenz</a:t>
            </a:r>
            <a:r>
              <a:rPr lang="de-DE" sz="2000" dirty="0" smtClean="0"/>
              <a:t>)</a:t>
            </a:r>
            <a:endParaRPr lang="de-DE" sz="2000" dirty="0"/>
          </a:p>
          <a:p>
            <a:r>
              <a:rPr lang="de-DE" dirty="0"/>
              <a:t>Routinen </a:t>
            </a:r>
            <a:r>
              <a:rPr lang="de-DE" sz="2000" dirty="0"/>
              <a:t>(</a:t>
            </a:r>
            <a:r>
              <a:rPr lang="de-DE" sz="2000" dirty="0" smtClean="0"/>
              <a:t>zeitgesteuerte Abläufe, Zusammenfassung diverser </a:t>
            </a:r>
            <a:r>
              <a:rPr lang="de-DE" sz="2000" dirty="0"/>
              <a:t>Abläufe mit einem Befehl</a:t>
            </a:r>
            <a:r>
              <a:rPr lang="de-DE" sz="2000" dirty="0" smtClean="0"/>
              <a:t>, Vereinfachung des Wordings, ...)</a:t>
            </a:r>
          </a:p>
          <a:p>
            <a:r>
              <a:rPr lang="de-DE" dirty="0" smtClean="0"/>
              <a:t>Skills</a:t>
            </a:r>
            <a:r>
              <a:rPr lang="de-DE" dirty="0"/>
              <a:t> </a:t>
            </a:r>
            <a:r>
              <a:rPr lang="de-DE" sz="2000" dirty="0"/>
              <a:t>(</a:t>
            </a:r>
            <a:r>
              <a:rPr lang="de-DE" sz="2000" dirty="0" smtClean="0"/>
              <a:t>E-Mail-Notiz, </a:t>
            </a:r>
            <a:r>
              <a:rPr lang="de-DE" sz="2000" dirty="0" smtClean="0"/>
              <a:t>Nachtlicht </a:t>
            </a:r>
            <a:r>
              <a:rPr lang="de-DE" sz="2000" dirty="0" smtClean="0"/>
              <a:t>…) </a:t>
            </a:r>
          </a:p>
          <a:p>
            <a:r>
              <a:rPr lang="de-DE" dirty="0" smtClean="0"/>
              <a:t>einmalige o. regelmäßige Erinnerungen</a:t>
            </a:r>
            <a:r>
              <a:rPr lang="de-DE" sz="2000" dirty="0" smtClean="0"/>
              <a:t> (Medikamente, Therapien, …)</a:t>
            </a:r>
          </a:p>
          <a:p>
            <a:r>
              <a:rPr lang="de-DE" dirty="0"/>
              <a:t>Ankündigungen </a:t>
            </a:r>
            <a:r>
              <a:rPr lang="de-DE" sz="2100" dirty="0" smtClean="0"/>
              <a:t>(Sprachnachrichten an andere Alexa-Geräte im eigenen Haushalt senden)</a:t>
            </a:r>
            <a:endParaRPr lang="de-DE" sz="2100" dirty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70810"/>
            <a:ext cx="5181600" cy="2660967"/>
          </a:xfrm>
        </p:spPr>
      </p:pic>
    </p:spTree>
    <p:extLst>
      <p:ext uri="{BB962C8B-B14F-4D97-AF65-F5344CB8AC3E}">
        <p14:creationId xmlns:p14="http://schemas.microsoft.com/office/powerpoint/2010/main" val="7572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Sicherheit </a:t>
            </a:r>
            <a:r>
              <a:rPr lang="de-DE" b="1" dirty="0"/>
              <a:t>durch </a:t>
            </a:r>
            <a:r>
              <a:rPr lang="de-DE" b="1" dirty="0" smtClean="0"/>
              <a:t>… 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Telefonieren </a:t>
            </a:r>
            <a:r>
              <a:rPr lang="de-DE" sz="2000" dirty="0"/>
              <a:t>(Echo Connect, Vodafone OneNumber Calling, </a:t>
            </a:r>
            <a:r>
              <a:rPr lang="de-DE" sz="2000" dirty="0" smtClean="0"/>
              <a:t>Drop-In, Skype)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dirty="0" smtClean="0"/>
              <a:t>Video-Türklingel </a:t>
            </a:r>
            <a:r>
              <a:rPr lang="de-DE" sz="2000" dirty="0" smtClean="0"/>
              <a:t>(z.B. Ring-</a:t>
            </a:r>
            <a:r>
              <a:rPr lang="de-DE" sz="2000" dirty="0" err="1" smtClean="0"/>
              <a:t>Doorbell</a:t>
            </a:r>
            <a:r>
              <a:rPr lang="de-DE" sz="2000" dirty="0"/>
              <a:t>)</a:t>
            </a:r>
            <a:endParaRPr lang="de-DE" dirty="0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9772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Grenzen digitaler Sprachassistenten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Dialekt</a:t>
            </a:r>
          </a:p>
          <a:p>
            <a:r>
              <a:rPr lang="de-DE" dirty="0" smtClean="0"/>
              <a:t>Sprachbehinderung</a:t>
            </a:r>
          </a:p>
          <a:p>
            <a:r>
              <a:rPr lang="de-DE" dirty="0" smtClean="0"/>
              <a:t>WLAN-Ausfall</a:t>
            </a:r>
          </a:p>
          <a:p>
            <a:r>
              <a:rPr lang="de-DE" dirty="0" smtClean="0"/>
              <a:t>Stromausfall</a:t>
            </a:r>
          </a:p>
          <a:p>
            <a:r>
              <a:rPr lang="de-DE" dirty="0" smtClean="0"/>
              <a:t>Telefonanlagen – Hausnotruf</a:t>
            </a:r>
          </a:p>
          <a:p>
            <a:r>
              <a:rPr lang="de-DE" dirty="0" smtClean="0"/>
              <a:t>Privatsphäre</a:t>
            </a:r>
          </a:p>
          <a:p>
            <a:r>
              <a:rPr lang="de-DE" dirty="0" smtClean="0"/>
              <a:t>Flexibilität</a:t>
            </a:r>
            <a:endParaRPr lang="de-DE" dirty="0" smtClean="0"/>
          </a:p>
          <a:p>
            <a:r>
              <a:rPr lang="de-DE" dirty="0" smtClean="0"/>
              <a:t>Logik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3560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Fazit: Es </a:t>
            </a:r>
            <a:r>
              <a:rPr lang="de-DE" b="1" dirty="0"/>
              <a:t>liegt an </a:t>
            </a:r>
            <a:r>
              <a:rPr lang="de-DE" b="1" dirty="0" smtClean="0"/>
              <a:t>dir, </a:t>
            </a:r>
            <a:r>
              <a:rPr lang="de-DE" b="1" dirty="0"/>
              <a:t>was du daraus machst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 smtClean="0"/>
              <a:t>Vorteile</a:t>
            </a:r>
          </a:p>
          <a:p>
            <a:r>
              <a:rPr lang="de-DE" dirty="0" smtClean="0"/>
              <a:t>wartungsfrei</a:t>
            </a:r>
          </a:p>
          <a:p>
            <a:r>
              <a:rPr lang="de-DE" dirty="0" smtClean="0"/>
              <a:t>intuitive Benutzung</a:t>
            </a:r>
          </a:p>
          <a:p>
            <a:r>
              <a:rPr lang="de-DE" dirty="0" smtClean="0"/>
              <a:t>geringe Anschaffungskosten</a:t>
            </a:r>
          </a:p>
          <a:p>
            <a:r>
              <a:rPr lang="de-DE" dirty="0" smtClean="0"/>
              <a:t>hoher Nutzwert</a:t>
            </a:r>
          </a:p>
          <a:p>
            <a:r>
              <a:rPr lang="de-DE" dirty="0" smtClean="0"/>
              <a:t>in hohem Maße individualisierbar</a:t>
            </a:r>
          </a:p>
          <a:p>
            <a:r>
              <a:rPr lang="de-DE" dirty="0" smtClean="0"/>
              <a:t>entwickelt sich ständig weiter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 smtClean="0"/>
              <a:t>Nachteile</a:t>
            </a:r>
          </a:p>
          <a:p>
            <a:r>
              <a:rPr lang="de-DE" dirty="0" smtClean="0"/>
              <a:t>Datenschutz</a:t>
            </a:r>
          </a:p>
          <a:p>
            <a:r>
              <a:rPr lang="de-DE" dirty="0" smtClean="0"/>
              <a:t>Anwender muss relativ deutlich sprechen können</a:t>
            </a:r>
          </a:p>
          <a:p>
            <a:r>
              <a:rPr lang="de-DE" dirty="0" smtClean="0"/>
              <a:t>KI erledigt vorher programmierte Aufgaben, nicht mehr</a:t>
            </a:r>
            <a:endParaRPr lang="de-DE" dirty="0"/>
          </a:p>
          <a:p>
            <a:r>
              <a:rPr lang="de-DE" dirty="0" smtClean="0"/>
              <a:t>jedes technische Gerät </a:t>
            </a:r>
            <a:r>
              <a:rPr lang="de-DE" smtClean="0"/>
              <a:t>ist störungsanfällig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801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Breitbild</PresentationFormat>
  <Paragraphs>70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Einsatz digitaler Sprachassistenten für Menschen mit körperlichen Beeinträchtigungen  am Beispiel von Alexa</vt:lpstr>
      <vt:lpstr>PowerPoint-Präsentation</vt:lpstr>
      <vt:lpstr>Definition: Amazon Echo „Alexa“</vt:lpstr>
      <vt:lpstr>Bestmögliche Nutzung für  Menschen mit Einschränkungen</vt:lpstr>
      <vt:lpstr>Individualisierung durch …</vt:lpstr>
      <vt:lpstr>Komfort durch … </vt:lpstr>
      <vt:lpstr>Sicherheit durch … </vt:lpstr>
      <vt:lpstr>Grenzen digitaler Sprachassistenten</vt:lpstr>
      <vt:lpstr>Fazit: Es liegt an dir, was du daraus machst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Ehrenamt und Inklusion</dc:title>
  <dc:creator>Camilla Wieck</dc:creator>
  <cp:lastModifiedBy>Camilla Wieck</cp:lastModifiedBy>
  <cp:revision>161</cp:revision>
  <dcterms:created xsi:type="dcterms:W3CDTF">2021-03-29T05:53:05Z</dcterms:created>
  <dcterms:modified xsi:type="dcterms:W3CDTF">2021-06-21T08:40:53Z</dcterms:modified>
</cp:coreProperties>
</file>